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E3D49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D3D4A"/>
      </a:tcTxStyle>
      <a:tcStyle>
        <a:tcBdr>
          <a:left>
            <a:ln w="12700" cap="flat">
              <a:solidFill>
                <a:srgbClr val="7C97AE"/>
              </a:solidFill>
              <a:prstDash val="solid"/>
              <a:round/>
            </a:ln>
          </a:left>
          <a:right>
            <a:ln w="12700" cap="flat">
              <a:solidFill>
                <a:srgbClr val="7C97AE"/>
              </a:solidFill>
              <a:prstDash val="solid"/>
              <a:round/>
            </a:ln>
          </a:right>
          <a:top>
            <a:ln w="12700" cap="flat">
              <a:solidFill>
                <a:srgbClr val="7C97AE"/>
              </a:solidFill>
              <a:prstDash val="solid"/>
              <a:round/>
            </a:ln>
          </a:top>
          <a:bottom>
            <a:ln w="12700" cap="flat">
              <a:solidFill>
                <a:srgbClr val="7C97AE"/>
              </a:solidFill>
              <a:prstDash val="solid"/>
              <a:round/>
            </a:ln>
          </a:bottom>
          <a:insideH>
            <a:ln w="12700" cap="flat">
              <a:solidFill>
                <a:srgbClr val="7C97AE"/>
              </a:solidFill>
              <a:prstDash val="solid"/>
              <a:round/>
            </a:ln>
          </a:insideH>
          <a:insideV>
            <a:ln w="12700" cap="flat">
              <a:solidFill>
                <a:srgbClr val="7C97AE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/>
      <a:tcStyle>
        <a:tcBdr/>
        <a:fill>
          <a:solidFill>
            <a:srgbClr val="DBE2E8">
              <a:alpha val="4941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D97AD"/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D97AD"/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C97AE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E3D49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381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381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E3D49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381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381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E3D49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38100" cap="flat">
              <a:solidFill>
                <a:srgbClr val="7D97AD"/>
              </a:solidFill>
              <a:prstDash val="solid"/>
              <a:round/>
            </a:ln>
          </a:top>
          <a:bottom>
            <a:ln w="127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solidFill>
                <a:srgbClr val="7D97AD"/>
              </a:solidFill>
              <a:prstDash val="solid"/>
              <a:round/>
            </a:ln>
          </a:left>
          <a:right>
            <a:ln w="12700" cap="flat">
              <a:solidFill>
                <a:srgbClr val="7D97AD"/>
              </a:solidFill>
              <a:prstDash val="solid"/>
              <a:round/>
            </a:ln>
          </a:right>
          <a:top>
            <a:ln w="12700" cap="flat">
              <a:solidFill>
                <a:srgbClr val="7D97AD"/>
              </a:solidFill>
              <a:prstDash val="solid"/>
              <a:round/>
            </a:ln>
          </a:top>
          <a:bottom>
            <a:ln w="38100" cap="flat">
              <a:solidFill>
                <a:srgbClr val="7D97AD"/>
              </a:solidFill>
              <a:prstDash val="solid"/>
              <a:round/>
            </a:ln>
          </a:bottom>
          <a:insideH>
            <a:ln w="12700" cap="flat">
              <a:solidFill>
                <a:srgbClr val="7D97AD"/>
              </a:solidFill>
              <a:prstDash val="solid"/>
              <a:round/>
            </a:ln>
          </a:insideH>
          <a:insideV>
            <a:ln w="12700" cap="flat">
              <a:solidFill>
                <a:srgbClr val="7D97AD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E3D4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7D97A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E3D4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E3D49"/>
              </a:solidFill>
              <a:prstDash val="solid"/>
              <a:round/>
            </a:ln>
          </a:top>
          <a:bottom>
            <a:ln w="25400" cap="flat">
              <a:solidFill>
                <a:srgbClr val="2E3D4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D97AD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7D97A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E3D49"/>
              </a:solidFill>
              <a:prstDash val="solid"/>
              <a:round/>
            </a:ln>
          </a:top>
          <a:bottom>
            <a:ln w="25400" cap="flat">
              <a:solidFill>
                <a:srgbClr val="2E3D4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2" name="Shape 13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3.png"/>
          <p:cNvPicPr>
            <a:picLocks noChangeAspect="1"/>
          </p:cNvPicPr>
          <p:nvPr/>
        </p:nvPicPr>
        <p:blipFill>
          <a:blip r:embed="rId2">
            <a:extLst/>
          </a:blip>
          <a:srcRect r="7799" b="7535"/>
          <a:stretch>
            <a:fillRect/>
          </a:stretch>
        </p:blipFill>
        <p:spPr>
          <a:xfrm>
            <a:off x="6579650" y="2571750"/>
            <a:ext cx="2564401" cy="25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bg>
      <p:bgPr>
        <a:solidFill>
          <a:srgbClr val="2D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LO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14" name="Shape 914"/>
          <p:cNvSpPr>
            <a:spLocks noGrp="1"/>
          </p:cNvSpPr>
          <p:nvPr>
            <p:ph type="sldNum" sz="quarter" idx="2"/>
          </p:nvPr>
        </p:nvSpPr>
        <p:spPr>
          <a:xfrm>
            <a:off x="54864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22" name="Shape 9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933" name="Shape 933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2" name="Shape 9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0" name="Shape 9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9" name="Shape 9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77" name="Shape 9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mo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3.png"/>
          <p:cNvPicPr>
            <a:picLocks noChangeAspect="1"/>
          </p:cNvPicPr>
          <p:nvPr/>
        </p:nvPicPr>
        <p:blipFill>
          <a:blip r:embed="rId2">
            <a:extLst/>
          </a:blip>
          <a:srcRect r="7799" b="7535"/>
          <a:stretch>
            <a:fillRect/>
          </a:stretch>
        </p:blipFill>
        <p:spPr>
          <a:xfrm>
            <a:off x="6579650" y="2571750"/>
            <a:ext cx="2564401" cy="25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/>
          </p:cNvSpPr>
          <p:nvPr>
            <p:ph type="title"/>
          </p:nvPr>
        </p:nvSpPr>
        <p:spPr>
          <a:xfrm>
            <a:off x="457200" y="667977"/>
            <a:ext cx="8229600" cy="2665802"/>
          </a:xfrm>
          <a:prstGeom prst="rect">
            <a:avLst/>
          </a:prstGeom>
        </p:spPr>
        <p:txBody>
          <a:bodyPr/>
          <a:lstStyle>
            <a:lvl1pPr marL="152400" indent="-152400">
              <a:lnSpc>
                <a:spcPct val="100000"/>
              </a:lnSpc>
              <a:defRPr sz="3600" i="1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001" name="Shape 1001"/>
          <p:cNvSpPr>
            <a:spLocks noGrp="1"/>
          </p:cNvSpPr>
          <p:nvPr>
            <p:ph type="body" sz="quarter" idx="1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2" name="Shape 10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0" name="Shape 1010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1011" name="Shape 101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012" name="Shape 1012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1013" name="Shape 1013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/>
          </p:cNvSpPr>
          <p:nvPr>
            <p:ph type="body" sz="quarter" idx="1"/>
          </p:nvPr>
        </p:nvSpPr>
        <p:spPr>
          <a:xfrm>
            <a:off x="457200" y="912874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21" name="Shape 1021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1022" name="Shape 102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3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023" name="Shape 1023"/>
          <p:cNvSpPr>
            <a:spLocks noGrp="1"/>
          </p:cNvSpPr>
          <p:nvPr>
            <p:ph type="body" sz="half" idx="14"/>
          </p:nvPr>
        </p:nvSpPr>
        <p:spPr>
          <a:xfrm>
            <a:off x="457199" y="1714500"/>
            <a:ext cx="4025102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1024" name="Shape 1024"/>
          <p:cNvSpPr>
            <a:spLocks noGrp="1"/>
          </p:cNvSpPr>
          <p:nvPr>
            <p:ph type="pic" sz="half" idx="15"/>
          </p:nvPr>
        </p:nvSpPr>
        <p:spPr>
          <a:xfrm>
            <a:off x="4662487" y="1714500"/>
            <a:ext cx="4024201" cy="2857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25" name="Shape 1025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bg>
      <p:bgPr>
        <a:solidFill>
          <a:srgbClr val="2D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33" name="Shape 10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mo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image3.png"/>
          <p:cNvPicPr>
            <a:picLocks noChangeAspect="1"/>
          </p:cNvPicPr>
          <p:nvPr/>
        </p:nvPicPr>
        <p:blipFill>
          <a:blip r:embed="rId2">
            <a:extLst/>
          </a:blip>
          <a:srcRect r="7799" b="7535"/>
          <a:stretch>
            <a:fillRect/>
          </a:stretch>
        </p:blipFill>
        <p:spPr>
          <a:xfrm>
            <a:off x="6579650" y="2571750"/>
            <a:ext cx="2564401" cy="25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hape 1041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2" name="Shape 10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2017 Udacity. All rights reserved.</a:t>
            </a:r>
          </a:p>
        </p:txBody>
      </p:sp>
      <p:sp>
        <p:nvSpPr>
          <p:cNvPr id="1050" name="Shape 1050"/>
          <p:cNvSpPr/>
          <p:nvPr/>
        </p:nvSpPr>
        <p:spPr>
          <a:xfrm>
            <a:off x="3796400" y="3548547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05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2017 Udacity. All rights reserved.</a:t>
            </a:r>
          </a:p>
        </p:txBody>
      </p:sp>
      <p:sp>
        <p:nvSpPr>
          <p:cNvPr id="1060" name="Shape 1060"/>
          <p:cNvSpPr/>
          <p:nvPr/>
        </p:nvSpPr>
        <p:spPr>
          <a:xfrm>
            <a:off x="3796400" y="3548874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06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Shape 10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2017 Udacity. All rights reserved.</a:t>
            </a:r>
          </a:p>
        </p:txBody>
      </p:sp>
      <p:sp>
        <p:nvSpPr>
          <p:cNvPr id="1070" name="Shape 1070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07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678" y="2221259"/>
            <a:ext cx="41433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Shape 10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2017 Udacity. All rights reserved.</a:t>
            </a:r>
          </a:p>
        </p:txBody>
      </p:sp>
      <p:sp>
        <p:nvSpPr>
          <p:cNvPr id="1080" name="Shape 1080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08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3" y="2221259"/>
            <a:ext cx="4143300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Shape 10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16" name="Shape 116"/>
          <p:cNvSpPr/>
          <p:nvPr/>
        </p:nvSpPr>
        <p:spPr>
          <a:xfrm>
            <a:off x="3796400" y="3548547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1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097" name="Shape 1097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8" name="Shape 1098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06" name="Shape 1106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7" name="Shape 1107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5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15" name="Shape 1115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6" name="Shape 1116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2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24" name="Shape 1124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5" name="Shape 1125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33" name="Shape 1133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41" name="Shape 1141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142" name="image4.png" descr="480-white.png"/>
          <p:cNvPicPr>
            <a:picLocks noChangeAspect="1"/>
          </p:cNvPicPr>
          <p:nvPr/>
        </p:nvPicPr>
        <p:blipFill>
          <a:blip r:embed="rId2">
            <a:extLst/>
          </a:blip>
          <a:srcRect l="11522" t="30947" r="11500" b="31851"/>
          <a:stretch>
            <a:fillRect/>
          </a:stretch>
        </p:blipFill>
        <p:spPr>
          <a:xfrm>
            <a:off x="457200" y="4500000"/>
            <a:ext cx="2123623" cy="403776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Shape 1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LO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51" name="Shape 1151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52" name="Shape 1152"/>
          <p:cNvSpPr>
            <a:spLocks noGrp="1"/>
          </p:cNvSpPr>
          <p:nvPr>
            <p:ph type="sldNum" sz="quarter" idx="2"/>
          </p:nvPr>
        </p:nvSpPr>
        <p:spPr>
          <a:xfrm>
            <a:off x="54864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60" name="Shape 1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8" name="Shape 1168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1169" name="Shape 1169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70" name="Shape 1170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1171" name="Shape 1171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79" name="Shape 1179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0" name="Shape 11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26" name="Shape 126"/>
          <p:cNvSpPr/>
          <p:nvPr/>
        </p:nvSpPr>
        <p:spPr>
          <a:xfrm>
            <a:off x="3796400" y="3548874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2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8" name="Shape 1188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9" name="Shape 1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97" name="Shape 1197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8" name="Shape 1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6" name="Shape 1206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07" name="Shape 1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15" name="Shape 12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23" name="Shape 12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1" name="Shape 12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>
            <a:spLocks noGrp="1"/>
          </p:cNvSpPr>
          <p:nvPr>
            <p:ph type="title"/>
          </p:nvPr>
        </p:nvSpPr>
        <p:spPr>
          <a:xfrm>
            <a:off x="457200" y="667977"/>
            <a:ext cx="8229600" cy="2665802"/>
          </a:xfrm>
          <a:prstGeom prst="rect">
            <a:avLst/>
          </a:prstGeom>
        </p:spPr>
        <p:txBody>
          <a:bodyPr/>
          <a:lstStyle>
            <a:lvl1pPr marL="152400" indent="-152400">
              <a:lnSpc>
                <a:spcPct val="100000"/>
              </a:lnSpc>
              <a:defRPr sz="3600" i="1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39" name="Shape 1239"/>
          <p:cNvSpPr>
            <a:spLocks noGrp="1"/>
          </p:cNvSpPr>
          <p:nvPr>
            <p:ph type="body" sz="quarter" idx="1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0" name="Shape 1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8" name="Shape 1248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1249" name="Shape 1249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50" name="Shape 1250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1251" name="Shape 1251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/>
          </p:cNvSpPr>
          <p:nvPr>
            <p:ph type="body" sz="quarter" idx="1"/>
          </p:nvPr>
        </p:nvSpPr>
        <p:spPr>
          <a:xfrm>
            <a:off x="457200" y="912874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9" name="Shape 1259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3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61" name="Shape 1261"/>
          <p:cNvSpPr>
            <a:spLocks noGrp="1"/>
          </p:cNvSpPr>
          <p:nvPr>
            <p:ph type="body" sz="half" idx="14"/>
          </p:nvPr>
        </p:nvSpPr>
        <p:spPr>
          <a:xfrm>
            <a:off x="457199" y="1714500"/>
            <a:ext cx="4025102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1262" name="Shape 1262"/>
          <p:cNvSpPr>
            <a:spLocks noGrp="1"/>
          </p:cNvSpPr>
          <p:nvPr>
            <p:ph type="pic" sz="half" idx="15"/>
          </p:nvPr>
        </p:nvSpPr>
        <p:spPr>
          <a:xfrm>
            <a:off x="4662487" y="1714500"/>
            <a:ext cx="4024201" cy="2857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bg>
      <p:bgPr>
        <a:solidFill>
          <a:srgbClr val="2D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1" name="Shape 1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36" name="Shape 136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678" y="2221259"/>
            <a:ext cx="41433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mo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3.png"/>
          <p:cNvPicPr>
            <a:picLocks noChangeAspect="1"/>
          </p:cNvPicPr>
          <p:nvPr/>
        </p:nvPicPr>
        <p:blipFill>
          <a:blip r:embed="rId2">
            <a:extLst/>
          </a:blip>
          <a:srcRect r="7799" b="7535"/>
          <a:stretch>
            <a:fillRect/>
          </a:stretch>
        </p:blipFill>
        <p:spPr>
          <a:xfrm>
            <a:off x="6579650" y="2571750"/>
            <a:ext cx="2564401" cy="25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hape 1279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0" name="Shape 1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288" name="Shape 1288"/>
          <p:cNvSpPr/>
          <p:nvPr/>
        </p:nvSpPr>
        <p:spPr>
          <a:xfrm>
            <a:off x="3796400" y="3548547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28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Shape 1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298" name="Shape 1298"/>
          <p:cNvSpPr/>
          <p:nvPr/>
        </p:nvSpPr>
        <p:spPr>
          <a:xfrm>
            <a:off x="3796400" y="3548874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29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hape 13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30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678" y="2221259"/>
            <a:ext cx="41433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Shape 13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318" name="Shape 1318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31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3" y="2221259"/>
            <a:ext cx="4143300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Shape 13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35" name="Shape 1335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36" name="Shape 1336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44" name="Shape 1344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45" name="Shape 1345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146" name="Shape 146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14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3" y="2221259"/>
            <a:ext cx="4143300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1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355656" y="66405"/>
            <a:ext cx="8544601" cy="8610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rgbClr val="35434E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r>
              <a:t>标题文本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8899294" y="4749851"/>
            <a:ext cx="206190" cy="203201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9CBDD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/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/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/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/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71966" y="4663216"/>
            <a:ext cx="149684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/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/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/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/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671966" y="4663216"/>
            <a:ext cx="149684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3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/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/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/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/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8671966" y="4663216"/>
            <a:ext cx="149684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4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/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/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/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/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xfrm>
            <a:off x="8671966" y="4663216"/>
            <a:ext cx="149684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8671966" y="4663216"/>
            <a:ext cx="149684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17" name="image4.png" descr="480-white.png"/>
          <p:cNvPicPr>
            <a:picLocks noChangeAspect="1"/>
          </p:cNvPicPr>
          <p:nvPr/>
        </p:nvPicPr>
        <p:blipFill>
          <a:blip r:embed="rId2">
            <a:extLst/>
          </a:blip>
          <a:srcRect l="11522" t="30947" r="11500" b="31851"/>
          <a:stretch>
            <a:fillRect/>
          </a:stretch>
        </p:blipFill>
        <p:spPr>
          <a:xfrm>
            <a:off x="457200" y="4500000"/>
            <a:ext cx="2123623" cy="40377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LO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xfrm>
            <a:off x="54864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4"/>
          </p:nvPr>
        </p:nvSpPr>
        <p:spPr>
          <a:xfrm>
            <a:off x="457200" y="1715877"/>
            <a:ext cx="8229600" cy="28578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ClrTx/>
              <a:buSzTx/>
              <a:buFontTx/>
              <a:buNone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with Subtitl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egue Ligh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457200" y="667977"/>
            <a:ext cx="8229600" cy="2665802"/>
          </a:xfrm>
          <a:prstGeom prst="rect">
            <a:avLst/>
          </a:prstGeom>
        </p:spPr>
        <p:txBody>
          <a:bodyPr/>
          <a:lstStyle>
            <a:lvl1pPr marL="152400" indent="-152400">
              <a:lnSpc>
                <a:spcPct val="100000"/>
              </a:lnSpc>
              <a:defRPr sz="3600" i="1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xfrm>
            <a:off x="457200" y="912874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3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36" name="Shape 336"/>
          <p:cNvSpPr>
            <a:spLocks noGrp="1"/>
          </p:cNvSpPr>
          <p:nvPr>
            <p:ph type="body" sz="half" idx="14"/>
          </p:nvPr>
        </p:nvSpPr>
        <p:spPr>
          <a:xfrm>
            <a:off x="457199" y="1714500"/>
            <a:ext cx="4025102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pic" sz="half" idx="15"/>
          </p:nvPr>
        </p:nvSpPr>
        <p:spPr>
          <a:xfrm>
            <a:off x="4662487" y="1714500"/>
            <a:ext cx="4024201" cy="2857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bg>
      <p:bgPr>
        <a:solidFill>
          <a:srgbClr val="2D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mo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3.png"/>
          <p:cNvPicPr>
            <a:picLocks noChangeAspect="1"/>
          </p:cNvPicPr>
          <p:nvPr/>
        </p:nvPicPr>
        <p:blipFill>
          <a:blip r:embed="rId2">
            <a:extLst/>
          </a:blip>
          <a:srcRect r="7799" b="7535"/>
          <a:stretch>
            <a:fillRect/>
          </a:stretch>
        </p:blipFill>
        <p:spPr>
          <a:xfrm>
            <a:off x="6579650" y="2571750"/>
            <a:ext cx="2564401" cy="25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E3D49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363" name="Shape 363"/>
          <p:cNvSpPr/>
          <p:nvPr/>
        </p:nvSpPr>
        <p:spPr>
          <a:xfrm>
            <a:off x="3796400" y="3548547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36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373" name="Shape 373"/>
          <p:cNvSpPr/>
          <p:nvPr/>
        </p:nvSpPr>
        <p:spPr>
          <a:xfrm>
            <a:off x="3796400" y="3548874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37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383" name="Shape 383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38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678" y="2221259"/>
            <a:ext cx="41433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393" name="Shape 393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39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3" y="2221259"/>
            <a:ext cx="4143300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/>
          </p:cNvSpPr>
          <p:nvPr>
            <p:ph type="sldNum" sz="quarter" idx="2"/>
          </p:nvPr>
        </p:nvSpPr>
        <p:spPr>
          <a:xfrm>
            <a:off x="8556790" y="4749851"/>
            <a:ext cx="248569" cy="23548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9" name="Shape 419"/>
          <p:cNvSpPr>
            <a:spLocks noGrp="1"/>
          </p:cNvSpPr>
          <p:nvPr>
            <p:ph type="body" idx="14"/>
          </p:nvPr>
        </p:nvSpPr>
        <p:spPr>
          <a:xfrm>
            <a:off x="457200" y="1715877"/>
            <a:ext cx="8229600" cy="28578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ClrTx/>
              <a:buSzTx/>
              <a:buFontTx/>
              <a:buNone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_1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>
                <a:srgbClr val="02B3E4"/>
              </a:buClr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8556790" y="4749851"/>
            <a:ext cx="248569" cy="235484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8" name="Shape 438"/>
          <p:cNvSpPr>
            <a:spLocks noGrp="1"/>
          </p:cNvSpPr>
          <p:nvPr>
            <p:ph type="sldNum" sz="quarter" idx="2"/>
          </p:nvPr>
        </p:nvSpPr>
        <p:spPr>
          <a:xfrm>
            <a:off x="8472458" y="4663216"/>
            <a:ext cx="248568" cy="23548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55" name="Shape 455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72" name="Shape 472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3" name="Shape 47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82" name="Shape 482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lnSpc>
                <a:spcPct val="10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1" name="Shape 491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lnSpc>
                <a:spcPct val="100000"/>
              </a:lnSpc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99" name="Shape 499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Shape 507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9" name="Shape 50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0" name="Shape 510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8" name="Shape 51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1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526" name="Shape 526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9655" y="2571750"/>
            <a:ext cx="2781301" cy="2781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4" name="Shape 5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54" name="Shape 554"/>
          <p:cNvSpPr>
            <a:spLocks noGrp="1"/>
          </p:cNvSpPr>
          <p:nvPr>
            <p:ph type="body" idx="14"/>
          </p:nvPr>
        </p:nvSpPr>
        <p:spPr>
          <a:xfrm>
            <a:off x="457200" y="1715877"/>
            <a:ext cx="8229600" cy="285780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ClrTx/>
              <a:buSzTx/>
              <a:buFontTx/>
              <a:buNone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3" name="Shape 5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1" name="Shape 5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9" name="Shape 579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0" name="Shape 5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 with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8" name="Shape 588"/>
          <p:cNvSpPr>
            <a:spLocks noGrp="1"/>
          </p:cNvSpPr>
          <p:nvPr>
            <p:ph type="body" sz="half" idx="1"/>
          </p:nvPr>
        </p:nvSpPr>
        <p:spPr>
          <a:xfrm>
            <a:off x="457200" y="2633663"/>
            <a:ext cx="8229600" cy="1390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AFBFC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9" name="Shape 5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7" name="Shape 597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99" name="Shape 599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600" name="Shape 600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body" sz="quarter" idx="1"/>
          </p:nvPr>
        </p:nvSpPr>
        <p:spPr>
          <a:xfrm>
            <a:off x="457200" y="912874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609" name="Shape 609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3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10" name="Shape 610"/>
          <p:cNvSpPr>
            <a:spLocks noGrp="1"/>
          </p:cNvSpPr>
          <p:nvPr>
            <p:ph type="body" sz="half" idx="14"/>
          </p:nvPr>
        </p:nvSpPr>
        <p:spPr>
          <a:xfrm>
            <a:off x="457199" y="1714500"/>
            <a:ext cx="4025102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611" name="Shape 611"/>
          <p:cNvSpPr>
            <a:spLocks noGrp="1"/>
          </p:cNvSpPr>
          <p:nvPr>
            <p:ph type="pic" sz="half" idx="15"/>
          </p:nvPr>
        </p:nvSpPr>
        <p:spPr>
          <a:xfrm>
            <a:off x="4662487" y="1714500"/>
            <a:ext cx="4024201" cy="2857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bg>
      <p:bgPr>
        <a:solidFill>
          <a:srgbClr val="2D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20" name="Shape 6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/>
          </p:cNvSpPr>
          <p:nvPr>
            <p:ph type="title"/>
          </p:nvPr>
        </p:nvSpPr>
        <p:spPr>
          <a:xfrm>
            <a:off x="457200" y="667977"/>
            <a:ext cx="8229600" cy="2665802"/>
          </a:xfrm>
          <a:prstGeom prst="rect">
            <a:avLst/>
          </a:prstGeom>
        </p:spPr>
        <p:txBody>
          <a:bodyPr/>
          <a:lstStyle>
            <a:lvl1pPr marL="152400" indent="-152400">
              <a:lnSpc>
                <a:spcPct val="100000"/>
              </a:lnSpc>
              <a:defRPr sz="3600" i="1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1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9" name="Shape 6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667977"/>
            <a:ext cx="8229600" cy="2665802"/>
          </a:xfrm>
          <a:prstGeom prst="rect">
            <a:avLst/>
          </a:prstGeom>
        </p:spPr>
        <p:txBody>
          <a:bodyPr/>
          <a:lstStyle>
            <a:lvl1pPr marL="152400" indent="-152400">
              <a:lnSpc>
                <a:spcPct val="100000"/>
              </a:lnSpc>
              <a:defRPr sz="3600" i="1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lnSpc>
                <a:spcPct val="135416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mo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9655" y="2571750"/>
            <a:ext cx="2781301" cy="278130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Shape 644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5" name="Shape 6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653" name="Shape 653"/>
          <p:cNvSpPr/>
          <p:nvPr/>
        </p:nvSpPr>
        <p:spPr>
          <a:xfrm>
            <a:off x="3796400" y="3548547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65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663" name="Shape 663"/>
          <p:cNvSpPr/>
          <p:nvPr/>
        </p:nvSpPr>
        <p:spPr>
          <a:xfrm>
            <a:off x="3796400" y="3548874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6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827" y="1370724"/>
            <a:ext cx="2172301" cy="194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Dark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673" name="Shape 673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67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677" y="2221259"/>
            <a:ext cx="41433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Shape 6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B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489755" y="4826000"/>
            <a:ext cx="8164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© 2016 Udacity. All rights reserved.</a:t>
            </a:r>
          </a:p>
        </p:txBody>
      </p:sp>
      <p:sp>
        <p:nvSpPr>
          <p:cNvPr id="683" name="Shape 683"/>
          <p:cNvSpPr/>
          <p:nvPr/>
        </p:nvSpPr>
        <p:spPr>
          <a:xfrm>
            <a:off x="3796400" y="3082943"/>
            <a:ext cx="1551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Be in Demand</a:t>
            </a:r>
          </a:p>
        </p:txBody>
      </p:sp>
      <p:pic>
        <p:nvPicPr>
          <p:cNvPr id="68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3" y="2221259"/>
            <a:ext cx="4143300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hape 6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10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50800">
              <a:spcBef>
                <a:spcPts val="400"/>
              </a:spcBef>
              <a:buClr>
                <a:srgbClr val="2D3D4A"/>
              </a:buClr>
              <a:buSzPct val="100000"/>
              <a:buFont typeface="Arial"/>
              <a:buChar char="•"/>
              <a:defRPr>
                <a:solidFill>
                  <a:srgbClr val="2D3D4A"/>
                </a:solidFill>
              </a:defRPr>
            </a:lvl1pPr>
            <a:lvl2pPr marL="673100" indent="-38100">
              <a:spcBef>
                <a:spcPts val="400"/>
              </a:spcBef>
              <a:buClr>
                <a:srgbClr val="2D3D4A"/>
              </a:buClr>
              <a:buSzPct val="100000"/>
              <a:buFont typeface="Arial"/>
              <a:buChar char="–"/>
              <a:defRPr>
                <a:solidFill>
                  <a:srgbClr val="2D3D4A"/>
                </a:solidFill>
              </a:defRPr>
            </a:lvl2pPr>
            <a:lvl3pPr marL="1041400" indent="-12700">
              <a:spcBef>
                <a:spcPts val="400"/>
              </a:spcBef>
              <a:buClr>
                <a:srgbClr val="2D3D4A"/>
              </a:buClr>
              <a:buSzPct val="100000"/>
              <a:buFont typeface="Arial"/>
              <a:buChar char="•"/>
              <a:defRPr>
                <a:solidFill>
                  <a:srgbClr val="2D3D4A"/>
                </a:solidFill>
              </a:defRPr>
            </a:lvl3pPr>
            <a:lvl4pPr marL="1435100">
              <a:spcBef>
                <a:spcPts val="400"/>
              </a:spcBef>
              <a:buClr>
                <a:srgbClr val="2D3D4A"/>
              </a:buClr>
              <a:buSzPct val="100000"/>
              <a:buFont typeface="Arial"/>
              <a:buChar char="–"/>
              <a:defRPr>
                <a:solidFill>
                  <a:srgbClr val="2D3D4A"/>
                </a:solidFill>
              </a:defRPr>
            </a:lvl4pPr>
            <a:lvl5pPr marL="1854200">
              <a:spcBef>
                <a:spcPts val="400"/>
              </a:spcBef>
              <a:buClr>
                <a:srgbClr val="2D3D4A"/>
              </a:buClr>
              <a:buSzPct val="100000"/>
              <a:buFont typeface="Arial"/>
              <a:buChar char="»"/>
              <a:defRPr>
                <a:solidFill>
                  <a:srgbClr val="2D3D4A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4" name="Shape 694"/>
          <p:cNvSpPr>
            <a:spLocks noGrp="1"/>
          </p:cNvSpPr>
          <p:nvPr>
            <p:ph type="sldNum" sz="quarter" idx="2"/>
          </p:nvPr>
        </p:nvSpPr>
        <p:spPr>
          <a:xfrm>
            <a:off x="8512699" y="4880358"/>
            <a:ext cx="174102" cy="170800"/>
          </a:xfrm>
          <a:prstGeom prst="rect">
            <a:avLst/>
          </a:prstGeom>
        </p:spPr>
        <p:txBody>
          <a:bodyPr lIns="17149" tIns="17149" rIns="17149" bIns="17149" anchor="ctr"/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E3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10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8512699" y="4880358"/>
            <a:ext cx="174102" cy="170800"/>
          </a:xfrm>
          <a:prstGeom prst="rect">
            <a:avLst/>
          </a:prstGeom>
        </p:spPr>
        <p:txBody>
          <a:bodyPr lIns="17149" tIns="17149" rIns="17149" bIns="17149" anchor="ctr"/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10" name="Shape 710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1" name="Shape 711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19" name="Shape 719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27" name="Shape 727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457200" y="914250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52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4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36" name="Shape 736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46" name="Shape 746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lnSpc>
                <a:spcPct val="10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5" name="Shape 755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lnSpc>
                <a:spcPct val="100000"/>
              </a:lnSpc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63" name="Shape 763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72" name="Shape 772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3" name="Shape 773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4" name="Shape 774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2" name="Shape 782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1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790" name="Shape 790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1" name="Shape 791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06" name="Shape 806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7" name="Shape 807"/>
          <p:cNvSpPr/>
          <p:nvPr/>
        </p:nvSpPr>
        <p:spPr>
          <a:xfrm>
            <a:off x="7245600" y="4918424"/>
            <a:ext cx="21228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>
                <a:solidFill>
                  <a:srgbClr val="4A86E8"/>
                </a:solidFill>
              </a:defRPr>
            </a:lvl1pPr>
          </a:lstStyle>
          <a:p>
            <a:r>
              <a:t>UDACITY CONFIDENTIAL</a:t>
            </a:r>
          </a:p>
        </p:txBody>
      </p:sp>
      <p:sp>
        <p:nvSpPr>
          <p:cNvPr id="808" name="Shape 80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lnSpc>
                <a:spcPct val="100000"/>
              </a:lnSpc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16" name="Shape 816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Conten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457200" y="912874"/>
            <a:ext cx="8229600" cy="3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3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spcBef>
                <a:spcPts val="0"/>
              </a:spcBef>
              <a:buClrTx/>
              <a:buSzTx/>
              <a:buFontTx/>
              <a:buNone/>
              <a:defRPr sz="322">
                <a:solidFill>
                  <a:srgbClr val="7D97AD"/>
                </a:solidFill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93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rgbClr val="2D3D4A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half" idx="14"/>
          </p:nvPr>
        </p:nvSpPr>
        <p:spPr>
          <a:xfrm>
            <a:off x="457199" y="1714500"/>
            <a:ext cx="4025102" cy="28575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14300" indent="-25400">
              <a:buClr>
                <a:srgbClr val="2D3D4A"/>
              </a:buClr>
              <a:buSzPct val="77777"/>
              <a:buChar char="•"/>
              <a:defRPr>
                <a:solidFill>
                  <a:srgbClr val="2D3D4A"/>
                </a:solidFill>
              </a:defRPr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half" idx="15"/>
          </p:nvPr>
        </p:nvSpPr>
        <p:spPr>
          <a:xfrm>
            <a:off x="4662487" y="1714500"/>
            <a:ext cx="4024201" cy="2857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8623353" y="4914900"/>
            <a:ext cx="127001" cy="127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7D97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5" name="Shape 825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4" name="Shape 834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5" name="Shape 835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100000"/>
              </a:lnSpc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43" name="Shape 843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lnSpc>
                <a:spcPct val="100000"/>
              </a:lnSpc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2" name="Shape 852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lnSpc>
                <a:spcPct val="100000"/>
              </a:lnSpc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60" name="Shape 860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spcBef>
                <a:spcPts val="0"/>
              </a:spcBef>
              <a:buClrTx/>
              <a:buSzTx/>
              <a:buFontTx/>
              <a:buNone/>
              <a:defRPr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0" name="Shape 870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71" name="Shape 871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buClrTx/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9" name="Shape 879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defRPr sz="1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8" name="Shape 888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l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>
            <a:spLocks noGrp="1"/>
          </p:cNvSpPr>
          <p:nvPr>
            <p:ph type="title"/>
          </p:nvPr>
        </p:nvSpPr>
        <p:spPr>
          <a:xfrm>
            <a:off x="457200" y="834726"/>
            <a:ext cx="8229600" cy="1389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E3D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03" name="Shape 903"/>
          <p:cNvSpPr>
            <a:spLocks noGrp="1"/>
          </p:cNvSpPr>
          <p:nvPr>
            <p:ph type="body" sz="quarter" idx="1"/>
          </p:nvPr>
        </p:nvSpPr>
        <p:spPr>
          <a:xfrm>
            <a:off x="457200" y="2195513"/>
            <a:ext cx="5038801" cy="1003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1pPr>
            <a:lvl2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2pPr>
            <a:lvl3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3pPr>
            <a:lvl4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4pPr>
            <a:lvl5pPr>
              <a:lnSpc>
                <a:spcPct val="13125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2B3E4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904" name="image4.png" descr="480-white.png"/>
          <p:cNvPicPr>
            <a:picLocks noChangeAspect="1"/>
          </p:cNvPicPr>
          <p:nvPr/>
        </p:nvPicPr>
        <p:blipFill>
          <a:blip r:embed="rId2">
            <a:extLst/>
          </a:blip>
          <a:srcRect l="11522" t="30947" r="11500" b="31851"/>
          <a:stretch>
            <a:fillRect/>
          </a:stretch>
        </p:blipFill>
        <p:spPr>
          <a:xfrm>
            <a:off x="457200" y="4500000"/>
            <a:ext cx="2123623" cy="403776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Shape 9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B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75" tIns="34275" rIns="34275" bIns="34275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88236" y="4953000"/>
            <a:ext cx="149685" cy="139700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 algn="ctr">
              <a:defRPr sz="700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</p:sldLayoutIdLst>
  <p:transition spd="med"/>
  <p:txStyles>
    <p:title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5pPr>
      <a:lvl6pPr marL="533400" marR="0" indent="-533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6pPr>
      <a:lvl7pPr marL="711200" marR="0" indent="-7112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●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7pPr>
      <a:lvl8pPr marL="889000" marR="0" indent="-8890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○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8pPr>
      <a:lvl9pPr marL="10668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9CBDD8"/>
        </a:buClr>
        <a:buSzPct val="27777"/>
        <a:buFont typeface="Helvetica"/>
        <a:buChar char="■"/>
        <a:tabLst/>
        <a:defRPr sz="1800" b="0" i="0" u="none" strike="noStrike" cap="none" spc="0" baseline="0">
          <a:ln>
            <a:noFill/>
          </a:ln>
          <a:solidFill>
            <a:srgbClr val="9CBDD8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dacity/cn-wechat-weath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LESSON1</a:t>
            </a:r>
            <a:endParaRPr dirty="0"/>
          </a:p>
        </p:txBody>
      </p:sp>
      <p:sp>
        <p:nvSpPr>
          <p:cNvPr id="1355" name="Shape 135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GIT</a:t>
            </a:r>
            <a:r>
              <a:rPr lang="zh-CN" altLang="en-US" dirty="0"/>
              <a:t>及项目一知识点梳理</a:t>
            </a:r>
            <a:endParaRPr dirty="0"/>
          </a:p>
        </p:txBody>
      </p:sp>
      <p:sp>
        <p:nvSpPr>
          <p:cNvPr id="4" name="Shape 1355">
            <a:extLst>
              <a:ext uri="{FF2B5EF4-FFF2-40B4-BE49-F238E27FC236}">
                <a16:creationId xmlns:a16="http://schemas.microsoft.com/office/drawing/2014/main" id="{CE2103A4-517F-7643-9584-388E27203D9C}"/>
              </a:ext>
            </a:extLst>
          </p:cNvPr>
          <p:cNvSpPr txBox="1">
            <a:spLocks/>
          </p:cNvSpPr>
          <p:nvPr/>
        </p:nvSpPr>
        <p:spPr>
          <a:xfrm>
            <a:off x="521368" y="3083064"/>
            <a:ext cx="5038801" cy="398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75" tIns="34275" rIns="34275" bIns="34275">
            <a:normAutofit/>
          </a:bodyPr>
          <a:lstStyle>
            <a:lvl1pPr marL="0" marR="0" indent="0" algn="l" defTabSz="914400" rtl="0" latinLnBrk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0" algn="l" defTabSz="914400" rtl="0" latinLnBrk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0" algn="l" defTabSz="914400" rtl="0" latinLnBrk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0" algn="l" defTabSz="914400" rtl="0" latinLnBrk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0" algn="l" defTabSz="914400" rtl="0" latinLnBrk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533400" marR="0" indent="-533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ct val="27777"/>
              <a:buFont typeface="Helvetica"/>
              <a:buChar char="■"/>
              <a:tabLst/>
              <a:defRPr sz="18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711200" marR="0" indent="-7112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ct val="27777"/>
              <a:buFont typeface="Helvetica"/>
              <a:buChar char="●"/>
              <a:tabLst/>
              <a:defRPr sz="18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889000" marR="0" indent="-8890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ct val="27777"/>
              <a:buFont typeface="Helvetica"/>
              <a:buChar char="○"/>
              <a:tabLst/>
              <a:defRPr sz="18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1066800" marR="0" indent="-1066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ct val="27777"/>
              <a:buFont typeface="Helvetica"/>
              <a:buChar char="■"/>
              <a:tabLst/>
              <a:defRPr sz="1800" b="0" i="0" u="none" strike="noStrike" cap="none" spc="0" baseline="0">
                <a:ln>
                  <a:noFill/>
                </a:ln>
                <a:solidFill>
                  <a:srgbClr val="9CBDD8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 hangingPunct="1"/>
            <a:r>
              <a:rPr lang="zh-CN" alt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微信小程序纳米学位课程</a:t>
            </a:r>
            <a:r>
              <a:rPr lang="en" altLang="zh-CN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Mentor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——</a:t>
            </a:r>
            <a:r>
              <a:rPr lang="zh-CN" alt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张晓华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5775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zh-CN" altLang="en-US" sz="2400" dirty="0"/>
              <a:t>    </a:t>
            </a:r>
            <a:r>
              <a:rPr lang="en-US" sz="2400" dirty="0"/>
              <a:t>Se</a:t>
            </a:r>
            <a:r>
              <a:rPr lang="en-US" altLang="zh-CN" sz="2400" dirty="0"/>
              <a:t>ction1</a:t>
            </a:r>
            <a:r>
              <a:rPr lang="zh-CN" altLang="en-US" sz="2400" dirty="0"/>
              <a:t> </a:t>
            </a:r>
            <a:r>
              <a:rPr lang="en-US" altLang="zh-CN" sz="2400" dirty="0"/>
              <a:t>GIT</a:t>
            </a:r>
            <a:r>
              <a:rPr lang="zh-CN" altLang="en-US" sz="2400" dirty="0"/>
              <a:t>常用命令</a:t>
            </a:r>
            <a:endParaRPr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F09181-50B3-B046-962E-0E188F65AD0A}"/>
              </a:ext>
            </a:extLst>
          </p:cNvPr>
          <p:cNvSpPr txBox="1"/>
          <p:nvPr/>
        </p:nvSpPr>
        <p:spPr>
          <a:xfrm>
            <a:off x="272715" y="882316"/>
            <a:ext cx="7724274" cy="2354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运行环境：</a:t>
            </a:r>
            <a:endParaRPr lang="en-US" altLang="zh-CN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Mac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Terminal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Window: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Bas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天气小程序项目地址： 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https://github.com/udacity/cn-wechat-weather</a:t>
            </a:r>
            <a:endParaRPr lang="en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kumimoji="0" lang="zh-CN" altLang="e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教程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常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用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命令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.md</a:t>
            </a:r>
          </a:p>
        </p:txBody>
      </p:sp>
    </p:spTree>
    <p:extLst>
      <p:ext uri="{BB962C8B-B14F-4D97-AF65-F5344CB8AC3E}">
        <p14:creationId xmlns:p14="http://schemas.microsoft.com/office/powerpoint/2010/main" val="1336060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11D61A-FBE4-5643-ADE7-330DC04F28FB}"/>
              </a:ext>
            </a:extLst>
          </p:cNvPr>
          <p:cNvSpPr txBox="1"/>
          <p:nvPr/>
        </p:nvSpPr>
        <p:spPr>
          <a:xfrm>
            <a:off x="394367" y="4451685"/>
            <a:ext cx="5588839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教程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</a:t>
            </a:r>
            <a:r>
              <a:rPr lang="en" altLang="zh-C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www.jianshu.com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/p/ea25bfd3325a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54" name="Shape 1354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5775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zh-CN" altLang="en-US" sz="2400" dirty="0"/>
              <a:t>    </a:t>
            </a:r>
            <a:r>
              <a:rPr lang="en-US" sz="2400" dirty="0"/>
              <a:t>Se</a:t>
            </a:r>
            <a:r>
              <a:rPr lang="en-US" altLang="zh-CN" sz="2400" dirty="0"/>
              <a:t>ction2</a:t>
            </a:r>
            <a:r>
              <a:rPr lang="zh-CN" altLang="en-US" sz="2400" dirty="0"/>
              <a:t> 接口调试条件</a:t>
            </a:r>
            <a:endParaRPr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53D1E8-E450-2943-9444-909526765FCB}"/>
              </a:ext>
            </a:extLst>
          </p:cNvPr>
          <p:cNvSpPr txBox="1"/>
          <p:nvPr/>
        </p:nvSpPr>
        <p:spPr>
          <a:xfrm>
            <a:off x="277271" y="577515"/>
            <a:ext cx="5490880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两种情况：</a:t>
            </a:r>
            <a:endParaRPr lang="en-US" altLang="zh-CN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微信小程序开发工具无法调用接口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手机调试无法调用接口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1FAAAA-9D6C-3440-AF96-3EA294F2F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5"/>
          <a:stretch/>
        </p:blipFill>
        <p:spPr>
          <a:xfrm>
            <a:off x="277271" y="1772283"/>
            <a:ext cx="5705935" cy="1044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94EA86-56F7-1D43-8889-5CDCDDC5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2" y="463455"/>
            <a:ext cx="2452930" cy="43411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68E58F-BBC7-404F-9D8F-2194DA192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52" y="335118"/>
            <a:ext cx="2452930" cy="44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5775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zh-CN" altLang="en-US" sz="2400" dirty="0"/>
              <a:t>    </a:t>
            </a:r>
            <a:r>
              <a:rPr lang="en-US" sz="2400" dirty="0"/>
              <a:t>Se</a:t>
            </a:r>
            <a:r>
              <a:rPr lang="en-US" altLang="zh-CN" sz="2400" dirty="0"/>
              <a:t>ction3</a:t>
            </a:r>
            <a:r>
              <a:rPr lang="zh-CN" altLang="en-US" sz="2400" dirty="0"/>
              <a:t> 项目一关键知识点梳理</a:t>
            </a:r>
            <a:endParaRPr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53D1E8-E450-2943-9444-909526765FCB}"/>
              </a:ext>
            </a:extLst>
          </p:cNvPr>
          <p:cNvSpPr txBox="1"/>
          <p:nvPr/>
        </p:nvSpPr>
        <p:spPr>
          <a:xfrm>
            <a:off x="277271" y="577515"/>
            <a:ext cx="54908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</a:t>
            </a:r>
            <a:r>
              <a:rPr lang="en" altLang="zh-C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github.com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en" altLang="zh-C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udacity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en" altLang="zh-CN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wmpnd</a:t>
            </a:r>
            <a:r>
              <a:rPr lang="en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-news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6731BD-9822-9743-91C6-B3633001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40" y="1092811"/>
            <a:ext cx="2214759" cy="38701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45D53E-D803-3142-B6D3-5E5B39EE267B}"/>
              </a:ext>
            </a:extLst>
          </p:cNvPr>
          <p:cNvSpPr txBox="1"/>
          <p:nvPr/>
        </p:nvSpPr>
        <p:spPr>
          <a:xfrm>
            <a:off x="3671382" y="2349043"/>
            <a:ext cx="96161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导航栏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当前热门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新闻列表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78B293-B973-4B45-801D-98FB263C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76" y="1092810"/>
            <a:ext cx="2243030" cy="38701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B73D88-3EB7-3F4B-83E9-CF120E9E4D7E}"/>
              </a:ext>
            </a:extLst>
          </p:cNvPr>
          <p:cNvSpPr txBox="1"/>
          <p:nvPr/>
        </p:nvSpPr>
        <p:spPr>
          <a:xfrm>
            <a:off x="7267990" y="2487542"/>
            <a:ext cx="96161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主要信息</a:t>
            </a:r>
            <a:endParaRPr lang="en-US" altLang="zh-CN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新闻详情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263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57751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zh-CN" altLang="en-US" sz="2400" dirty="0"/>
              <a:t>    </a:t>
            </a:r>
            <a:r>
              <a:rPr lang="en-US" sz="2400" dirty="0"/>
              <a:t>Se</a:t>
            </a:r>
            <a:r>
              <a:rPr lang="en-US" altLang="zh-CN" sz="2400" dirty="0"/>
              <a:t>ction3</a:t>
            </a:r>
            <a:r>
              <a:rPr lang="zh-CN" altLang="en-US" sz="2400" dirty="0"/>
              <a:t> 项目一关键知识点梳理</a:t>
            </a:r>
            <a:endParaRPr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8A6669-5837-8B48-910E-1AC8102675D4}"/>
              </a:ext>
            </a:extLst>
          </p:cNvPr>
          <p:cNvSpPr/>
          <p:nvPr/>
        </p:nvSpPr>
        <p:spPr>
          <a:xfrm>
            <a:off x="277271" y="999110"/>
            <a:ext cx="710209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class</a:t>
            </a:r>
            <a:r>
              <a:rPr lang="zh-CN" altLang="e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的</a:t>
            </a:r>
            <a:r>
              <a:rPr lang="zh-CN" alt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三元表达式</a:t>
            </a:r>
            <a:endParaRPr lang="en" altLang="zh-CN" sz="1800" dirty="0">
              <a:solidFill>
                <a:schemeClr val="tx2">
                  <a:lumMod val="20000"/>
                  <a:lumOff val="80000"/>
                </a:schemeClr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9CDCFE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zh-CN" dirty="0">
                <a:solidFill>
                  <a:srgbClr val="CE9178"/>
                </a:solidFill>
                <a:latin typeface="Menlo" panose="020B0609030804020204" pitchFamily="49" charset="0"/>
              </a:rPr>
              <a:t>“news-type-item {{</a:t>
            </a:r>
            <a:r>
              <a:rPr lang="en" altLang="zh-CN" dirty="0" err="1">
                <a:solidFill>
                  <a:srgbClr val="CE9178"/>
                </a:solidFill>
                <a:latin typeface="Menlo" panose="020B0609030804020204" pitchFamily="49" charset="0"/>
              </a:rPr>
              <a:t>userNewsType</a:t>
            </a:r>
            <a:r>
              <a:rPr lang="en" altLang="zh-CN" dirty="0">
                <a:solidFill>
                  <a:srgbClr val="CE9178"/>
                </a:solidFill>
                <a:latin typeface="Menlo" panose="020B0609030804020204" pitchFamily="49" charset="0"/>
              </a:rPr>
              <a:t>[j] === </a:t>
            </a:r>
            <a:r>
              <a:rPr lang="en" altLang="zh-CN" dirty="0" err="1">
                <a:solidFill>
                  <a:srgbClr val="CE9178"/>
                </a:solidFill>
                <a:latin typeface="Menlo" panose="020B0609030804020204" pitchFamily="49" charset="0"/>
              </a:rPr>
              <a:t>selectedNewsType</a:t>
            </a:r>
            <a:r>
              <a:rPr lang="zh-CN" altLang="en-US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CE9178"/>
                </a:solidFill>
                <a:latin typeface="Menlo" panose="020B0609030804020204" pitchFamily="49" charset="0"/>
              </a:rPr>
              <a:t>? 'news-type-checked': ''}}"</a:t>
            </a:r>
            <a:endParaRPr lang="en" altLang="zh-CN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" altLang="zh-CN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endParaRPr lang="en-US" altLang="zh-CN" sz="1800" dirty="0">
              <a:solidFill>
                <a:schemeClr val="tx2">
                  <a:lumMod val="20000"/>
                  <a:lumOff val="80000"/>
                </a:schemeClr>
              </a:solidFill>
              <a:latin typeface="Menlo" panose="020B0609030804020204" pitchFamily="49" charset="0"/>
            </a:endParaRPr>
          </a:p>
          <a:p>
            <a:r>
              <a:rPr lang="zh-CN" altLang="e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数据绑定的</a:t>
            </a:r>
            <a:r>
              <a:rPr lang="zh-CN" alt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三元表达式</a:t>
            </a:r>
            <a:endParaRPr lang="en" altLang="zh-CN" sz="1800" dirty="0">
              <a:solidFill>
                <a:schemeClr val="tx2">
                  <a:lumMod val="20000"/>
                  <a:lumOff val="80000"/>
                </a:schemeClr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569CD6"/>
                </a:solidFill>
                <a:latin typeface="Menlo" panose="020B0609030804020204" pitchFamily="49" charset="0"/>
              </a:rPr>
              <a:t>view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zh-CN" dirty="0">
                <a:solidFill>
                  <a:srgbClr val="D4D4D4"/>
                </a:solidFill>
                <a:latin typeface="Menlo" panose="020B0609030804020204" pitchFamily="49" charset="0"/>
              </a:rPr>
              <a:t>{{!!</a:t>
            </a:r>
            <a:r>
              <a:rPr lang="en" altLang="zh-CN" dirty="0" err="1">
                <a:solidFill>
                  <a:srgbClr val="D4D4D4"/>
                </a:solidFill>
                <a:latin typeface="Menlo" panose="020B0609030804020204" pitchFamily="49" charset="0"/>
              </a:rPr>
              <a:t>item.title</a:t>
            </a:r>
            <a:r>
              <a:rPr lang="zh-CN" alt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D4D4D4"/>
                </a:solidFill>
                <a:latin typeface="Menlo" panose="020B0609030804020204" pitchFamily="49" charset="0"/>
              </a:rPr>
              <a:t>?</a:t>
            </a:r>
            <a:r>
              <a:rPr lang="zh-CN" alt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D4D4D4"/>
                </a:solidFill>
                <a:latin typeface="Menlo" panose="020B0609030804020204" pitchFamily="49" charset="0"/>
              </a:rPr>
              <a:t>item.title</a:t>
            </a:r>
            <a:r>
              <a:rPr lang="zh-CN" alt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D4D4D4"/>
                </a:solidFill>
                <a:latin typeface="Menlo" panose="020B0609030804020204" pitchFamily="49" charset="0"/>
              </a:rPr>
              <a:t>: '</a:t>
            </a:r>
            <a:r>
              <a:rPr lang="zh-CN" altLang="en-US" dirty="0">
                <a:solidFill>
                  <a:srgbClr val="D4D4D4"/>
                </a:solidFill>
                <a:latin typeface="Menlo" panose="020B0609030804020204" pitchFamily="49" charset="0"/>
              </a:rPr>
              <a:t>震今</a:t>
            </a:r>
            <a:r>
              <a:rPr lang="en-US" altLang="zh-CN" dirty="0">
                <a:solidFill>
                  <a:srgbClr val="D4D4D4"/>
                </a:solidFill>
                <a:latin typeface="Menlo" panose="020B0609030804020204" pitchFamily="49" charset="0"/>
              </a:rPr>
              <a:t>|</a:t>
            </a:r>
            <a:r>
              <a:rPr lang="zh-CN" altLang="en-US" dirty="0">
                <a:solidFill>
                  <a:srgbClr val="D4D4D4"/>
                </a:solidFill>
                <a:latin typeface="Menlo" panose="020B0609030804020204" pitchFamily="49" charset="0"/>
              </a:rPr>
              <a:t>未知标题</a:t>
            </a:r>
            <a:r>
              <a:rPr lang="en-US" altLang="zh-CN" dirty="0">
                <a:solidFill>
                  <a:srgbClr val="D4D4D4"/>
                </a:solidFill>
                <a:latin typeface="Menlo" panose="020B0609030804020204" pitchFamily="49" charset="0"/>
              </a:rPr>
              <a:t>'}}</a:t>
            </a:r>
            <a:r>
              <a:rPr lang="en-US" altLang="zh-CN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zh-CN" dirty="0">
                <a:solidFill>
                  <a:srgbClr val="569CD6"/>
                </a:solidFill>
                <a:latin typeface="Menlo" panose="020B0609030804020204" pitchFamily="49" charset="0"/>
              </a:rPr>
              <a:t>view</a:t>
            </a:r>
            <a:r>
              <a:rPr lang="en" altLang="zh-CN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dirty="0">
              <a:solidFill>
                <a:srgbClr val="808080"/>
              </a:solidFill>
              <a:latin typeface="Menlo" panose="020B0609030804020204" pitchFamily="49" charset="0"/>
            </a:endParaRPr>
          </a:p>
          <a:p>
            <a:endParaRPr lang="en-US" altLang="zh-CN" sz="1800" dirty="0">
              <a:solidFill>
                <a:schemeClr val="tx2">
                  <a:lumMod val="20000"/>
                  <a:lumOff val="8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Flex</a:t>
            </a:r>
            <a:r>
              <a:rPr lang="zh-CN" alt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布局拓展学习</a:t>
            </a:r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:</a:t>
            </a:r>
            <a:r>
              <a:rPr lang="zh-CN" alt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http://</a:t>
            </a:r>
            <a:r>
              <a:rPr lang="en" altLang="zh-CN" sz="18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flexboxfroggy.com</a:t>
            </a:r>
            <a:r>
              <a:rPr lang="en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en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Position</a:t>
            </a:r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--relative</a:t>
            </a:r>
            <a:r>
              <a:rPr lang="zh-CN" alt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、</a:t>
            </a:r>
            <a:r>
              <a:rPr lang="en-US" altLang="zh-CN" sz="1800">
                <a:solidFill>
                  <a:schemeClr val="tx2">
                    <a:lumMod val="20000"/>
                    <a:lumOff val="80000"/>
                  </a:schemeClr>
                </a:solidFill>
                <a:latin typeface="Menlo" panose="020B0609030804020204" pitchFamily="49" charset="0"/>
              </a:rPr>
              <a:t>absolute</a:t>
            </a:r>
          </a:p>
        </p:txBody>
      </p:sp>
    </p:spTree>
    <p:extLst>
      <p:ext uri="{BB962C8B-B14F-4D97-AF65-F5344CB8AC3E}">
        <p14:creationId xmlns:p14="http://schemas.microsoft.com/office/powerpoint/2010/main" val="33583010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dacity Template 16x9">
  <a:themeElements>
    <a:clrScheme name="Udacity Template 16x9">
      <a:dk1>
        <a:srgbClr val="2E3D49"/>
      </a:dk1>
      <a:lt1>
        <a:srgbClr val="2E3D49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Udacity Template 16x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Udacity Template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D97AD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E3D4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E3D4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dacity Template 16x9">
  <a:themeElements>
    <a:clrScheme name="Udacity Template 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Udacity Template 16x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Udacity Template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D97AD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E3D4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E3D4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182</Words>
  <Application>Microsoft Macintosh PowerPoint</Application>
  <PresentationFormat>全屏显示(16:9)</PresentationFormat>
  <Paragraphs>34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Amatic SC</vt:lpstr>
      <vt:lpstr>Open Sans</vt:lpstr>
      <vt:lpstr>Arial</vt:lpstr>
      <vt:lpstr>Helvetica</vt:lpstr>
      <vt:lpstr>Helvetica Neue</vt:lpstr>
      <vt:lpstr>Menlo</vt:lpstr>
      <vt:lpstr>Udacity Template 16x9</vt:lpstr>
      <vt:lpstr>LESSON1</vt:lpstr>
      <vt:lpstr>    Section1 GIT常用命令</vt:lpstr>
      <vt:lpstr>    Section2 接口调试条件</vt:lpstr>
      <vt:lpstr>    Section3 项目一关键知识点梳理</vt:lpstr>
      <vt:lpstr>    Section3 项目一关键知识点梳理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LESSON1</dc:title>
  <cp:lastModifiedBy>270761322@qq.com</cp:lastModifiedBy>
  <cp:revision>25</cp:revision>
  <dcterms:modified xsi:type="dcterms:W3CDTF">2018-11-13T06:25:28Z</dcterms:modified>
</cp:coreProperties>
</file>